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615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Engravers MT</vt:lpstr>
      <vt:lpstr>Wingdings</vt:lpstr>
      <vt:lpstr>Wingdings 3</vt:lpstr>
      <vt:lpstr>Ion</vt:lpstr>
      <vt:lpstr>A Virtual Odyssey of the Mind Tournament…</vt:lpstr>
      <vt:lpstr>First Reaction</vt:lpstr>
      <vt:lpstr>Reaching out to Officials</vt:lpstr>
      <vt:lpstr>Training…</vt:lpstr>
      <vt:lpstr>Communication</vt:lpstr>
      <vt:lpstr>Judging from home</vt:lpstr>
      <vt:lpstr>Teams’ perspective…</vt:lpstr>
      <vt:lpstr>Officials thoughts….</vt:lpstr>
      <vt:lpstr>Officials thoughts….</vt:lpstr>
      <vt:lpstr>Unexpected outcomes…</vt:lpstr>
      <vt:lpstr>Lasting Impressions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Virtual Odyssey of the Mind Tournament…</dc:title>
  <dc:creator>Matthew Lopez</dc:creator>
  <cp:lastModifiedBy>Dana Mosley</cp:lastModifiedBy>
  <cp:revision>11</cp:revision>
  <dcterms:created xsi:type="dcterms:W3CDTF">2020-10-16T17:42:59Z</dcterms:created>
  <dcterms:modified xsi:type="dcterms:W3CDTF">2020-10-19T16:43:10Z</dcterms:modified>
</cp:coreProperties>
</file>